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51" autoAdjust="0"/>
  </p:normalViewPr>
  <p:slideViewPr>
    <p:cSldViewPr>
      <p:cViewPr varScale="1">
        <p:scale>
          <a:sx n="69" d="100"/>
          <a:sy n="69" d="100"/>
        </p:scale>
        <p:origin x="-147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19547-202C-49B5-B2D9-B6DAE99A8C26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FF537-7417-4B63-8260-8F50291F1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9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6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5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4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8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6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6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7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0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7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1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LESSON THIRTEEN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TOPICS: HOW TO ADD AN END-OF-GAME SPLASH SCREEN.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3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1: Setting Up a Method to End the Game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7338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/>
              <a:t>Create a new method for the world object called “</a:t>
            </a:r>
            <a:r>
              <a:rPr lang="en-US" b="1" dirty="0" err="1"/>
              <a:t>endRound</a:t>
            </a:r>
            <a:r>
              <a:rPr lang="en-US" b="1" dirty="0"/>
              <a:t>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Create a new “while something is true” event.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condition for your new event to the variable “</a:t>
            </a:r>
            <a:r>
              <a:rPr lang="en-US" b="1" dirty="0" err="1" smtClean="0"/>
              <a:t>world.roundOver</a:t>
            </a:r>
            <a:r>
              <a:rPr lang="en-US" b="1" dirty="0" smtClean="0"/>
              <a:t>.”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“begin” method for your new event to “</a:t>
            </a:r>
            <a:r>
              <a:rPr lang="en-US" b="1" dirty="0" err="1" smtClean="0"/>
              <a:t>world.endRound</a:t>
            </a:r>
            <a:r>
              <a:rPr lang="en-US" b="1" dirty="0" smtClean="0"/>
              <a:t>.”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Drag the “</a:t>
            </a:r>
            <a:r>
              <a:rPr lang="en-US" b="1" dirty="0" err="1" smtClean="0"/>
              <a:t>statusText.text</a:t>
            </a:r>
            <a:r>
              <a:rPr lang="en-US" b="1" dirty="0" smtClean="0"/>
              <a:t>” property from the </a:t>
            </a:r>
            <a:r>
              <a:rPr lang="en-US" b="1" dirty="0" err="1" smtClean="0"/>
              <a:t>statusText</a:t>
            </a:r>
            <a:r>
              <a:rPr lang="en-US" b="1" dirty="0" smtClean="0"/>
              <a:t> object into the “</a:t>
            </a:r>
            <a:r>
              <a:rPr lang="en-US" b="1" dirty="0" err="1" smtClean="0"/>
              <a:t>world.endRound</a:t>
            </a:r>
            <a:r>
              <a:rPr lang="en-US" b="1" dirty="0" smtClean="0"/>
              <a:t>” method and set it to “Hold Your Fire!”.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447801"/>
            <a:ext cx="2219325" cy="2956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1" y="1752600"/>
            <a:ext cx="2454784" cy="2651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935" y="4572000"/>
            <a:ext cx="253365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5" y="5257800"/>
            <a:ext cx="348615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343400" y="3429000"/>
            <a:ext cx="2226185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81800" y="3797710"/>
            <a:ext cx="761999" cy="317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14801" y="5921170"/>
            <a:ext cx="1066799" cy="317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4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2: Set the End Game Text Opacities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8862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Drag the “</a:t>
            </a:r>
            <a:r>
              <a:rPr lang="en-US" b="1" dirty="0" err="1" smtClean="0"/>
              <a:t>statusText.isShowing</a:t>
            </a:r>
            <a:r>
              <a:rPr lang="en-US" b="1" dirty="0" smtClean="0"/>
              <a:t>” variable into the “</a:t>
            </a:r>
            <a:r>
              <a:rPr lang="en-US" b="1" dirty="0" err="1" smtClean="0"/>
              <a:t>world.endRound</a:t>
            </a:r>
            <a:r>
              <a:rPr lang="en-US" b="1" dirty="0" smtClean="0"/>
              <a:t>” method and set its value to true with duration of “0”.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a “wait 2 seconds” statement to the </a:t>
            </a:r>
            <a:r>
              <a:rPr lang="en-US" b="1" dirty="0" err="1" smtClean="0"/>
              <a:t>endRound</a:t>
            </a:r>
            <a:r>
              <a:rPr lang="en-US" b="1" dirty="0" smtClean="0"/>
              <a:t> function.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After the wait statement, add a “do together” block.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Inside the do together block, add the following three lines: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err="1" smtClean="0"/>
              <a:t>statusText.opacity</a:t>
            </a:r>
            <a:r>
              <a:rPr lang="en-US" dirty="0" smtClean="0"/>
              <a:t> = “0”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err="1" smtClean="0"/>
              <a:t>timerText.opacity</a:t>
            </a:r>
            <a:r>
              <a:rPr lang="en-US" dirty="0" smtClean="0"/>
              <a:t> = “0”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err="1" smtClean="0"/>
              <a:t>scoreText.opacity</a:t>
            </a:r>
            <a:r>
              <a:rPr lang="en-US" dirty="0" smtClean="0"/>
              <a:t> = “0”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00200"/>
            <a:ext cx="46958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689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3: Update the </a:t>
            </a:r>
            <a:r>
              <a:rPr lang="en-US" b="1" dirty="0" err="1" smtClean="0"/>
              <a:t>resetPlayer</a:t>
            </a:r>
            <a:r>
              <a:rPr lang="en-US" b="1" dirty="0" smtClean="0"/>
              <a:t> 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9624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a new “do together” block after the</a:t>
            </a:r>
          </a:p>
          <a:p>
            <a:pPr marL="514350" indent="-514350">
              <a:buFont typeface="+mj-lt"/>
              <a:buAutoNum type="arabicParenR"/>
            </a:pPr>
            <a:endParaRPr lang="en-US" b="1" dirty="0"/>
          </a:p>
          <a:p>
            <a:pPr marL="511175" indent="0">
              <a:buNone/>
            </a:pPr>
            <a:r>
              <a:rPr lang="en-US" b="1" dirty="0"/>
              <a:t>Line in the </a:t>
            </a:r>
            <a:r>
              <a:rPr lang="en-US" b="1" dirty="0" smtClean="0"/>
              <a:t>“</a:t>
            </a:r>
            <a:r>
              <a:rPr lang="en-US" b="1" dirty="0" err="1" smtClean="0"/>
              <a:t>world.resetPlayer</a:t>
            </a:r>
            <a:r>
              <a:rPr lang="en-US" b="1" dirty="0" smtClean="0"/>
              <a:t>” method.</a:t>
            </a:r>
          </a:p>
          <a:p>
            <a:pPr marL="514350" indent="-514350">
              <a:buFont typeface="+mj-lt"/>
              <a:buAutoNum type="arabicParenR" startAt="2"/>
            </a:pPr>
            <a:r>
              <a:rPr lang="en-US" b="1" dirty="0" smtClean="0"/>
              <a:t>Inside the new do together block, add the following four lines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err="1" smtClean="0"/>
              <a:t>statusText.text</a:t>
            </a:r>
            <a:r>
              <a:rPr lang="en-US" dirty="0" smtClean="0"/>
              <a:t> = “</a:t>
            </a:r>
            <a:r>
              <a:rPr lang="en-US" dirty="0"/>
              <a:t>DRAW!” with duration “0</a:t>
            </a:r>
            <a:r>
              <a:rPr lang="en-US" dirty="0" smtClean="0"/>
              <a:t>”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err="1" smtClean="0"/>
              <a:t>statusText.opaicty</a:t>
            </a:r>
            <a:r>
              <a:rPr lang="en-US" dirty="0" smtClean="0"/>
              <a:t> = “1” with duration “0”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err="1" smtClean="0"/>
              <a:t>timerText.opacity</a:t>
            </a:r>
            <a:r>
              <a:rPr lang="en-US" dirty="0"/>
              <a:t> </a:t>
            </a:r>
            <a:r>
              <a:rPr lang="en-US" dirty="0" smtClean="0"/>
              <a:t>= “1” with duration “0”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err="1" smtClean="0"/>
              <a:t>scoreText.opacity</a:t>
            </a:r>
            <a:r>
              <a:rPr lang="en-US" dirty="0" smtClean="0"/>
              <a:t> </a:t>
            </a:r>
            <a:r>
              <a:rPr lang="en-US" dirty="0"/>
              <a:t>= “1” with duration “0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2152650"/>
            <a:ext cx="33242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25" y="1524000"/>
            <a:ext cx="4748424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19600" y="2667000"/>
            <a:ext cx="4552949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8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4: Finish Updating the </a:t>
            </a:r>
            <a:r>
              <a:rPr lang="en-US" b="1" dirty="0" err="1" smtClean="0"/>
              <a:t>resetPlayer</a:t>
            </a:r>
            <a:r>
              <a:rPr lang="en-US" b="1" dirty="0" smtClean="0"/>
              <a:t> 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852" y="2438400"/>
            <a:ext cx="4144940" cy="28365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 smtClean="0"/>
              <a:t>In the second do together block in the “</a:t>
            </a:r>
            <a:r>
              <a:rPr lang="en-US" sz="2400" b="1" dirty="0" err="1" smtClean="0"/>
              <a:t>world.resetPlayer</a:t>
            </a:r>
            <a:r>
              <a:rPr lang="en-US" sz="2400" b="1" dirty="0" smtClean="0"/>
              <a:t>” method, add the following line:</a:t>
            </a:r>
          </a:p>
          <a:p>
            <a:pPr marL="914400" lvl="1" indent="-514350">
              <a:buFont typeface="Wingdings" panose="05000000000000000000" pitchFamily="2" charset="2"/>
              <a:buChar char="§"/>
            </a:pPr>
            <a:r>
              <a:rPr lang="en-US" sz="1800" b="1" dirty="0" err="1" smtClean="0"/>
              <a:t>statusText.isShowing</a:t>
            </a:r>
            <a:r>
              <a:rPr lang="en-US" sz="1800" b="1" dirty="0" smtClean="0"/>
              <a:t> = “false”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752600"/>
            <a:ext cx="4476750" cy="360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876800" y="4864510"/>
            <a:ext cx="2895600" cy="317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89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5: Set the Initial Opacity for the Text Objects to Zero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505200" cy="512257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Find the </a:t>
            </a:r>
            <a:r>
              <a:rPr lang="en-US" b="1" dirty="0" err="1" smtClean="0"/>
              <a:t>statusText</a:t>
            </a:r>
            <a:r>
              <a:rPr lang="en-US" b="1" dirty="0" smtClean="0"/>
              <a:t>, </a:t>
            </a:r>
            <a:r>
              <a:rPr lang="en-US" b="1" dirty="0" err="1" smtClean="0"/>
              <a:t>timerText</a:t>
            </a:r>
            <a:r>
              <a:rPr lang="en-US" b="1" dirty="0" smtClean="0"/>
              <a:t>, and </a:t>
            </a:r>
            <a:r>
              <a:rPr lang="en-US" b="1" dirty="0" err="1" smtClean="0"/>
              <a:t>scoreText</a:t>
            </a:r>
            <a:r>
              <a:rPr lang="en-US" b="1" dirty="0" smtClean="0"/>
              <a:t> objects, and set their opacity to zero.</a:t>
            </a:r>
            <a:endParaRPr 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413386"/>
            <a:ext cx="2036138" cy="26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836" y="1418303"/>
            <a:ext cx="2036138" cy="264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836" y="4119724"/>
            <a:ext cx="2007564" cy="260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492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34493"/>
            <a:ext cx="4038600" cy="392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Step 6: How to Keep Score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42672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two new number variables, “</a:t>
            </a:r>
            <a:r>
              <a:rPr lang="en-US" b="1" dirty="0" err="1" smtClean="0"/>
              <a:t>hitValue</a:t>
            </a:r>
            <a:r>
              <a:rPr lang="en-US" b="1" dirty="0" smtClean="0"/>
              <a:t>” and “</a:t>
            </a:r>
            <a:r>
              <a:rPr lang="en-US" b="1" dirty="0" err="1" smtClean="0"/>
              <a:t>missValue</a:t>
            </a:r>
            <a:r>
              <a:rPr lang="en-US" b="1" dirty="0" smtClean="0"/>
              <a:t>”, to the world object.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Set </a:t>
            </a:r>
            <a:r>
              <a:rPr lang="en-US" dirty="0" err="1" smtClean="0"/>
              <a:t>world.hitValue</a:t>
            </a:r>
            <a:r>
              <a:rPr lang="en-US" dirty="0" smtClean="0"/>
              <a:t> = “10”, and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err="1" smtClean="0"/>
              <a:t>World.missValue</a:t>
            </a:r>
            <a:r>
              <a:rPr lang="en-US" dirty="0" smtClean="0"/>
              <a:t> = “-5”</a:t>
            </a: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Before the line</a:t>
            </a:r>
          </a:p>
          <a:p>
            <a:pPr marL="514350" indent="-514350">
              <a:buFont typeface="+mj-lt"/>
              <a:buAutoNum type="arabicParenR"/>
            </a:pPr>
            <a:endParaRPr lang="en-US" b="1" dirty="0" smtClean="0"/>
          </a:p>
          <a:p>
            <a:pPr marL="511175" indent="0">
              <a:buNone/>
            </a:pPr>
            <a:r>
              <a:rPr lang="en-US" b="1" dirty="0" smtClean="0"/>
              <a:t>in the “</a:t>
            </a:r>
            <a:r>
              <a:rPr lang="en-US" b="1" dirty="0" err="1" smtClean="0"/>
              <a:t>world.shoot</a:t>
            </a:r>
            <a:r>
              <a:rPr lang="en-US" b="1" dirty="0" smtClean="0"/>
              <a:t>” method, add a call to “</a:t>
            </a:r>
            <a:r>
              <a:rPr lang="en-US" b="1" dirty="0" err="1" smtClean="0"/>
              <a:t>scoreText.setScore</a:t>
            </a:r>
            <a:r>
              <a:rPr lang="en-US" b="1" dirty="0" smtClean="0"/>
              <a:t>” with the input set to “</a:t>
            </a:r>
            <a:r>
              <a:rPr lang="en-US" b="1" dirty="0" err="1" smtClean="0"/>
              <a:t>world.hitValue</a:t>
            </a:r>
            <a:r>
              <a:rPr lang="en-US" b="1" dirty="0" smtClean="0"/>
              <a:t>.”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b="1" dirty="0" smtClean="0"/>
              <a:t>In the “else” clause for the same conditional, add another call to “</a:t>
            </a:r>
            <a:r>
              <a:rPr lang="en-US" b="1" dirty="0" err="1" smtClean="0"/>
              <a:t>scoreText.setScore</a:t>
            </a:r>
            <a:r>
              <a:rPr lang="en-US" b="1" dirty="0" smtClean="0"/>
              <a:t>”, but with the input set to “</a:t>
            </a:r>
            <a:r>
              <a:rPr lang="en-US" b="1" dirty="0" err="1" smtClean="0"/>
              <a:t>world.missValue</a:t>
            </a:r>
            <a:r>
              <a:rPr lang="en-US" b="1" dirty="0" smtClean="0"/>
              <a:t>.”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3657600"/>
            <a:ext cx="21145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300623"/>
            <a:ext cx="25146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5179142" y="4953000"/>
            <a:ext cx="2226185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40593" y="5486400"/>
            <a:ext cx="2989007" cy="317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91300" y="2819400"/>
            <a:ext cx="140970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92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Scene</a:t>
            </a:r>
            <a:endParaRPr lang="en-US" dirty="0"/>
          </a:p>
        </p:txBody>
      </p:sp>
      <p:pic>
        <p:nvPicPr>
          <p:cNvPr id="4" name="ScreenCapture_1-7-2015 3.17.06 P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33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419</Words>
  <Application>Microsoft Office PowerPoint</Application>
  <PresentationFormat>On-screen Show (4:3)</PresentationFormat>
  <Paragraphs>45</Paragraphs>
  <Slides>8</Slides>
  <Notes>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LESSON THIRTEEN</vt:lpstr>
      <vt:lpstr>Step 1: Setting Up a Method to End the Game</vt:lpstr>
      <vt:lpstr>Step 2: Set the End Game Text Opacities</vt:lpstr>
      <vt:lpstr>Step 3: Update the resetPlayer Method</vt:lpstr>
      <vt:lpstr>Step 4: Finish Updating the resetPlayer Method</vt:lpstr>
      <vt:lpstr>Step 5: Set the Initial Opacity for the Text Objects to Zero</vt:lpstr>
      <vt:lpstr>Step 6: How to Keep Score</vt:lpstr>
      <vt:lpstr>Final Scene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THREE</dc:title>
  <dc:creator>Jeffrey W. Holcomb</dc:creator>
  <cp:lastModifiedBy>Jeffrey W. Holcomb</cp:lastModifiedBy>
  <cp:revision>114</cp:revision>
  <dcterms:created xsi:type="dcterms:W3CDTF">2014-11-12T16:45:26Z</dcterms:created>
  <dcterms:modified xsi:type="dcterms:W3CDTF">2015-03-14T02:47:27Z</dcterms:modified>
</cp:coreProperties>
</file>